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5" r:id="rId9"/>
    <p:sldId id="266" r:id="rId10"/>
    <p:sldId id="26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7E7BF36-BB52-4B1B-9954-FE4F8270F8E1}">
          <p14:sldIdLst>
            <p14:sldId id="256"/>
            <p14:sldId id="257"/>
            <p14:sldId id="261"/>
            <p14:sldId id="258"/>
            <p14:sldId id="262"/>
            <p14:sldId id="259"/>
            <p14:sldId id="263"/>
            <p14:sldId id="265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3DDDA-ECCB-2952-CC16-D16C00A2C9B2}" v="8" dt="2025-08-22T23:55:40.842"/>
    <p1510:client id="{68D289F9-E4E4-BB61-6833-A7307B144956}" v="274" dt="2025-08-22T02:50:54.481"/>
    <p1510:client id="{9056EC04-9D25-0CD0-70FE-ADA31D68731E}" v="493" dt="2025-08-21T01:56:5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359DC8A-171C-4851-AA67-A93BB1A90B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9593E8-91ED-45D8-A78B-906A3336ED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1178-38C8-458D-9BBA-391D8600F37E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64EB04-9E6A-4308-A568-B4C6B4DDB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181A6C-1307-4158-9352-4BDB09A405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B8AB-8978-49AA-B307-0D35A9214A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4477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08EEE-8324-4673-8413-3D4E0151ABEB}" type="datetimeFigureOut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FEFBF-2414-4698-9E48-10DF91902EC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194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FEFBF-2414-4698-9E48-10DF91902EC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9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tângulo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B534AA1C-E68A-4367-88F9-55A62CF1E9A7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" name="Retângulo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tângulo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orma Livre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orma Livre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794BDA-F217-4802-8E37-E7DB771737F4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tâ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orma Livre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orma Livre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92ABF-FCC7-4FE9-8331-1A1AE26A6991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Retângulo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tângulo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orma Livre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Caixa de texto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Caixa de texto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BB100E-A236-4760-BB99-DC977EB3A02A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9" name="Retângulo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tâ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orma Livre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orma Liv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CF5663-D1CC-46AB-8738-39470CC7E6CB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68A4CD-047B-497F-A506-4CB095F055A7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1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2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43" name="Conector Reto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F4DFAE-51D5-4ABA-ABC1-FC73BF20A5A0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AF683EC5-D742-4BCF-89CD-16BD489A1ED3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tângulo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tângulo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orma Livre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orma Livre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3BC723BD-369F-4BEE-BEB0-59DC85B6C57F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0C16B-DCF5-4C75-8119-D6BECC371CA3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tângulo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orma Livre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14BF83-C9C7-4B8E-8873-4364A680E9F9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79838B-B83A-4D16-BB8F-10E579E16563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597254-2D8F-43FC-8EB1-B9AF51EF6966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63FF45-0653-40FD-B477-2812BD16EAAE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FB680-C6EB-4974-9813-3340CAAD96FE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tângulo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orma Livre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2D0034-DEE0-4573-82DE-906449C8B27B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tâ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tângulo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orma Livre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vre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13E516-6DFA-42E6-9819-31DD4BB32073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Retâ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tângulo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orma Livre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orma Livre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orma Liv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4121234D-997A-45D7-983E-D7E65E0D437E}" type="datetime1">
              <a:rPr lang="pt-BR" noProof="0" smtClean="0"/>
              <a:t>29/08/2025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Retângulo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4785" y="1543999"/>
            <a:ext cx="8825658" cy="16238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pt-BR" b="1" i="1" dirty="0"/>
              <a:t>Apresentação</a:t>
            </a:r>
            <a:r>
              <a:rPr lang="pt-BR" dirty="0"/>
              <a:t>  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82833" y="3908426"/>
            <a:ext cx="8825658" cy="1650001"/>
          </a:xfrm>
        </p:spPr>
        <p:txBody>
          <a:bodyPr rtlCol="0">
            <a:noAutofit/>
          </a:bodyPr>
          <a:lstStyle/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Anderson Santos                                                                                                         </a:t>
            </a:r>
          </a:p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Gabriel barros                                                                              GPI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457200" indent="-457200">
              <a:buFont typeface="Arial" charset="2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Víctor </a:t>
            </a:r>
            <a:r>
              <a:rPr lang="pt-BR" sz="2000" dirty="0" err="1">
                <a:solidFill>
                  <a:schemeClr val="bg1"/>
                </a:solidFill>
              </a:rPr>
              <a:t>renan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A1D55-D6EA-E9E0-B83C-C7E217D6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1" y="4889263"/>
            <a:ext cx="12191963" cy="1822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Muito obrigado a todos pela 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1BDF8-CAF5-A783-8E26-A989F679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6169" y="1996259"/>
            <a:ext cx="8825659" cy="860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chemeClr val="bg2"/>
                </a:solidFill>
              </a:rPr>
              <a:t>Tecnologia está presente na vida de todos, e faz mudanças drásticas no dia a dia de cada um, tanto no trabalho como no lazer.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0DC46C-763A-F8C0-7729-6A977245514F}"/>
              </a:ext>
            </a:extLst>
          </p:cNvPr>
          <p:cNvSpPr txBox="1"/>
          <p:nvPr/>
        </p:nvSpPr>
        <p:spPr>
          <a:xfrm>
            <a:off x="1940786" y="1109021"/>
            <a:ext cx="8279755" cy="594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4881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57516-D2E3-27F3-703A-6C584A50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16BE5F-36E5-8CF3-F5D0-B5C1DAABA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04" y="2775501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Operador CNC</a:t>
            </a:r>
          </a:p>
          <a:p>
            <a:r>
              <a:rPr lang="pt-BR" dirty="0"/>
              <a:t>Videogames</a:t>
            </a:r>
          </a:p>
          <a:p>
            <a:r>
              <a:rPr lang="pt-BR" dirty="0"/>
              <a:t>Filmes e séries</a:t>
            </a:r>
          </a:p>
          <a:p>
            <a:r>
              <a:rPr lang="pt-BR" dirty="0"/>
              <a:t>Redes sociais</a:t>
            </a:r>
          </a:p>
          <a:p>
            <a:r>
              <a:rPr lang="pt-BR" dirty="0"/>
              <a:t>Edição de imagem e vídeos</a:t>
            </a:r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532FFA2-388D-B8C9-86E8-8AA8DF37D46A}"/>
              </a:ext>
            </a:extLst>
          </p:cNvPr>
          <p:cNvSpPr txBox="1">
            <a:spLocks/>
          </p:cNvSpPr>
          <p:nvPr/>
        </p:nvSpPr>
        <p:spPr>
          <a:xfrm>
            <a:off x="8686575" y="277550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Manutenção em fibra óptica </a:t>
            </a:r>
          </a:p>
          <a:p>
            <a:r>
              <a:rPr lang="pt-BR" dirty="0"/>
              <a:t>Instalação de equipamentos</a:t>
            </a:r>
          </a:p>
          <a:p>
            <a:r>
              <a:rPr lang="pt-BR" dirty="0"/>
              <a:t>Videogames e Jogos</a:t>
            </a:r>
          </a:p>
          <a:p>
            <a:r>
              <a:rPr lang="pt-BR" dirty="0"/>
              <a:t>Filmes e séries</a:t>
            </a:r>
          </a:p>
          <a:p>
            <a:r>
              <a:rPr lang="pt-BR" dirty="0"/>
              <a:t>Redes sociais</a:t>
            </a:r>
          </a:p>
          <a:p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A0A7064-E805-61B5-44F6-55E9C06028BD}"/>
              </a:ext>
            </a:extLst>
          </p:cNvPr>
          <p:cNvSpPr txBox="1">
            <a:spLocks/>
          </p:cNvSpPr>
          <p:nvPr/>
        </p:nvSpPr>
        <p:spPr>
          <a:xfrm>
            <a:off x="885723" y="277550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Vendas de Sistemas CFTV Equipamentos e Softwares de Segurança e Monitoramento em geral</a:t>
            </a:r>
          </a:p>
          <a:p>
            <a:r>
              <a:rPr lang="pt-BR" dirty="0"/>
              <a:t>Redes sociais</a:t>
            </a:r>
          </a:p>
          <a:p>
            <a:r>
              <a:rPr lang="pt-BR" dirty="0"/>
              <a:t>Edição de imagem e vídeos</a:t>
            </a:r>
          </a:p>
          <a:p>
            <a:r>
              <a:rPr lang="pt-BR" dirty="0"/>
              <a:t>Filmes Séries Livros Digitais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FDB27A-E16D-D72F-61F4-27A219B5EAE5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23130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1C94D-40FC-CCDB-A8B7-EAFD0D0F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em nosso dia a dia</a:t>
            </a:r>
          </a:p>
        </p:txBody>
      </p:sp>
      <p:pic>
        <p:nvPicPr>
          <p:cNvPr id="5" name="Imagem 4" descr="Mão de pessoa segurando telefone celular na mão&#10;&#10;O conteúdo gerado por IA pode estar incorreto.">
            <a:extLst>
              <a:ext uri="{FF2B5EF4-FFF2-40B4-BE49-F238E27FC236}">
                <a16:creationId xmlns:a16="http://schemas.microsoft.com/office/drawing/2014/main" id="{ED863475-5932-7CEE-1848-20462D71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6" y="2680607"/>
            <a:ext cx="3456215" cy="3429000"/>
          </a:xfrm>
          <a:prstGeom prst="rect">
            <a:avLst/>
          </a:prstGeom>
        </p:spPr>
      </p:pic>
      <p:pic>
        <p:nvPicPr>
          <p:cNvPr id="6" name="Imagem 5" descr="Mão segurando aparelho eletrônico&#10;&#10;O conteúdo gerado por IA pode estar incorreto.">
            <a:extLst>
              <a:ext uri="{FF2B5EF4-FFF2-40B4-BE49-F238E27FC236}">
                <a16:creationId xmlns:a16="http://schemas.microsoft.com/office/drawing/2014/main" id="{86AD111F-E993-7677-D61A-414B9EAA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86" y="2677886"/>
            <a:ext cx="3853543" cy="3429000"/>
          </a:xfrm>
          <a:prstGeom prst="rect">
            <a:avLst/>
          </a:prstGeom>
        </p:spPr>
      </p:pic>
      <p:pic>
        <p:nvPicPr>
          <p:cNvPr id="10" name="Espaço Reservado para Conteúdo 9" descr="Mão segurando celular&#10;&#10;O conteúdo gerado por IA pode estar incorreto.">
            <a:extLst>
              <a:ext uri="{FF2B5EF4-FFF2-40B4-BE49-F238E27FC236}">
                <a16:creationId xmlns:a16="http://schemas.microsoft.com/office/drawing/2014/main" id="{EA02D755-A62C-C7A0-F3C5-889470CAC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87609" y="2679700"/>
            <a:ext cx="3858034" cy="3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706E1-6248-AD05-7172-3D8AC94A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Profissional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CC15CAB-518F-0830-B42C-FD639A9B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636" y="2783833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Embraer</a:t>
            </a:r>
          </a:p>
          <a:p>
            <a:r>
              <a:rPr lang="pt-BR" dirty="0"/>
              <a:t>Programador CNC</a:t>
            </a:r>
          </a:p>
          <a:p>
            <a:r>
              <a:rPr lang="pt-BR" dirty="0" err="1"/>
              <a:t>Sonaca</a:t>
            </a:r>
            <a:endParaRPr lang="pt-BR" dirty="0"/>
          </a:p>
          <a:p>
            <a:r>
              <a:rPr lang="pt-BR" dirty="0"/>
              <a:t>Técnico em mecânica</a:t>
            </a:r>
          </a:p>
          <a:p>
            <a:r>
              <a:rPr lang="pt-BR" dirty="0"/>
              <a:t>Telemarketing, Inventário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67EAED2-FD26-FA23-116A-EFD2AA56D0D1}"/>
              </a:ext>
            </a:extLst>
          </p:cNvPr>
          <p:cNvSpPr txBox="1">
            <a:spLocks/>
          </p:cNvSpPr>
          <p:nvPr/>
        </p:nvSpPr>
        <p:spPr>
          <a:xfrm>
            <a:off x="8686575" y="2783833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Descartáveis</a:t>
            </a:r>
          </a:p>
          <a:p>
            <a:r>
              <a:rPr lang="pt-BR" dirty="0"/>
              <a:t>Restaurante</a:t>
            </a:r>
          </a:p>
          <a:p>
            <a:r>
              <a:rPr lang="pt-BR" dirty="0"/>
              <a:t>Barbeiro</a:t>
            </a:r>
          </a:p>
          <a:p>
            <a:r>
              <a:rPr lang="pt-BR" dirty="0"/>
              <a:t>MEI</a:t>
            </a:r>
          </a:p>
          <a:p>
            <a:r>
              <a:rPr lang="pt-BR" dirty="0"/>
              <a:t>Instalador e Reparador</a:t>
            </a:r>
          </a:p>
          <a:p>
            <a:r>
              <a:rPr lang="pt-BR" dirty="0"/>
              <a:t>Infraestrutura de rede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9ABA313-9121-84AA-0B46-3ED5DBA60CC2}"/>
              </a:ext>
            </a:extLst>
          </p:cNvPr>
          <p:cNvSpPr txBox="1">
            <a:spLocks/>
          </p:cNvSpPr>
          <p:nvPr/>
        </p:nvSpPr>
        <p:spPr>
          <a:xfrm>
            <a:off x="885952" y="2783833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Feira Livre</a:t>
            </a:r>
          </a:p>
          <a:p>
            <a:r>
              <a:rPr lang="pt-BR" dirty="0"/>
              <a:t>Office Boy</a:t>
            </a:r>
          </a:p>
          <a:p>
            <a:r>
              <a:rPr lang="pt-BR" dirty="0"/>
              <a:t>Repositor Supermercado</a:t>
            </a:r>
          </a:p>
          <a:p>
            <a:r>
              <a:rPr lang="pt-BR" dirty="0"/>
              <a:t>Auxiliar Adm. Área Comercial</a:t>
            </a:r>
          </a:p>
          <a:p>
            <a:r>
              <a:rPr lang="pt-BR" dirty="0"/>
              <a:t>Promotor Merchandising Eventos</a:t>
            </a:r>
          </a:p>
          <a:p>
            <a:r>
              <a:rPr lang="pt-BR" dirty="0"/>
              <a:t>Comercial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B623D9-FD7C-3E86-7A0A-8E481AD829BA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22315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5E787-5EAE-5F4C-4AFE-72DC6EE2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Nossas atividades profissionais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EEFDD9C-CCE1-6839-76F1-204B8211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34" y="2676256"/>
            <a:ext cx="3870092" cy="3416300"/>
          </a:xfrm>
          <a:prstGeom prst="rect">
            <a:avLst/>
          </a:prstGeom>
        </p:spPr>
      </p:pic>
      <p:pic>
        <p:nvPicPr>
          <p:cNvPr id="5" name="Imagem 4" descr="Uma imagem contendo no interior, mesa, quarto, balcão&#10;&#10;O conteúdo gerado por IA pode estar incorreto.">
            <a:extLst>
              <a:ext uri="{FF2B5EF4-FFF2-40B4-BE49-F238E27FC236}">
                <a16:creationId xmlns:a16="http://schemas.microsoft.com/office/drawing/2014/main" id="{599C1D5F-BFD3-F555-5A11-ADC4CA56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81" y="2681744"/>
            <a:ext cx="3864843" cy="3421146"/>
          </a:xfrm>
          <a:prstGeom prst="rect">
            <a:avLst/>
          </a:prstGeom>
        </p:spPr>
      </p:pic>
      <p:pic>
        <p:nvPicPr>
          <p:cNvPr id="8" name="Espaço Reservado para Conteúdo 3" descr="Uma imagem contendo pessoa, no interior, bicicleta, mesa&#10;&#10;O conteúdo gerado por IA pode estar incorreto.">
            <a:extLst>
              <a:ext uri="{FF2B5EF4-FFF2-40B4-BE49-F238E27FC236}">
                <a16:creationId xmlns:a16="http://schemas.microsoft.com/office/drawing/2014/main" id="{46B31E10-0B24-0388-2D78-F4022901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652" y="2679700"/>
            <a:ext cx="3861451" cy="34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2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4F1C1-44F5-F641-2CC7-671AA59B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Tempo Livre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343FC00-185D-0D3C-A551-4364DECD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17" y="2781718"/>
            <a:ext cx="2459584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Restaurantes</a:t>
            </a:r>
          </a:p>
          <a:p>
            <a:r>
              <a:rPr lang="pt-BR" dirty="0"/>
              <a:t>Ir na feira</a:t>
            </a:r>
          </a:p>
          <a:p>
            <a:r>
              <a:rPr lang="pt-BR" dirty="0"/>
              <a:t>Tempo em família</a:t>
            </a:r>
          </a:p>
          <a:p>
            <a:r>
              <a:rPr lang="pt-BR" dirty="0"/>
              <a:t>Cozinhar</a:t>
            </a:r>
          </a:p>
          <a:p>
            <a:r>
              <a:rPr lang="pt-BR" dirty="0"/>
              <a:t>Ler livros</a:t>
            </a:r>
          </a:p>
          <a:p>
            <a:endParaRPr lang="pt-BR"/>
          </a:p>
          <a:p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58516CA-B202-5070-76A9-CE8876369366}"/>
              </a:ext>
            </a:extLst>
          </p:cNvPr>
          <p:cNvSpPr txBox="1">
            <a:spLocks/>
          </p:cNvSpPr>
          <p:nvPr/>
        </p:nvSpPr>
        <p:spPr>
          <a:xfrm>
            <a:off x="8686575" y="2783891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Skate</a:t>
            </a:r>
          </a:p>
          <a:p>
            <a:r>
              <a:rPr lang="pt-BR" dirty="0"/>
              <a:t>Família e Amigos</a:t>
            </a:r>
          </a:p>
          <a:p>
            <a:r>
              <a:rPr lang="pt-BR" dirty="0"/>
              <a:t>Negócios </a:t>
            </a:r>
          </a:p>
          <a:p>
            <a:r>
              <a:rPr lang="pt-BR" dirty="0"/>
              <a:t>Estudo</a:t>
            </a:r>
          </a:p>
          <a:p>
            <a:r>
              <a:rPr lang="pt-BR" dirty="0"/>
              <a:t>Jogos online</a:t>
            </a:r>
          </a:p>
          <a:p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4A3C2B2-5B8E-0C21-697A-E97567DBEACE}"/>
              </a:ext>
            </a:extLst>
          </p:cNvPr>
          <p:cNvSpPr txBox="1">
            <a:spLocks/>
          </p:cNvSpPr>
          <p:nvPr/>
        </p:nvSpPr>
        <p:spPr>
          <a:xfrm>
            <a:off x="896719" y="2416782"/>
            <a:ext cx="2459584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r>
              <a:rPr lang="pt-BR" dirty="0"/>
              <a:t>Família</a:t>
            </a:r>
          </a:p>
          <a:p>
            <a:r>
              <a:rPr lang="pt-BR" dirty="0"/>
              <a:t>Atualização/ Estudos/Leituras</a:t>
            </a:r>
          </a:p>
          <a:p>
            <a:r>
              <a:rPr lang="pt-BR" dirty="0"/>
              <a:t>Viagens</a:t>
            </a:r>
          </a:p>
          <a:p>
            <a:r>
              <a:rPr lang="pt-BR" dirty="0"/>
              <a:t>Religião</a:t>
            </a:r>
          </a:p>
          <a:p>
            <a:r>
              <a:rPr lang="pt-BR" dirty="0"/>
              <a:t>Evangelização Infanto Juvenil</a:t>
            </a:r>
          </a:p>
          <a:p>
            <a:r>
              <a:rPr lang="pt-BR" dirty="0"/>
              <a:t>Atendimento aos Socialmente Vulneráveis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C45524-A38F-2697-40C3-5300C1B6948A}"/>
              </a:ext>
            </a:extLst>
          </p:cNvPr>
          <p:cNvSpPr txBox="1"/>
          <p:nvPr/>
        </p:nvSpPr>
        <p:spPr>
          <a:xfrm>
            <a:off x="1010834" y="2416473"/>
            <a:ext cx="10162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A                                                        G                                                             V</a:t>
            </a:r>
          </a:p>
        </p:txBody>
      </p:sp>
    </p:spTree>
    <p:extLst>
      <p:ext uri="{BB962C8B-B14F-4D97-AF65-F5344CB8AC3E}">
        <p14:creationId xmlns:p14="http://schemas.microsoft.com/office/powerpoint/2010/main" val="35376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81DB5-9EC9-7135-B8C2-3E013949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Hobbies</a:t>
            </a:r>
          </a:p>
        </p:txBody>
      </p:sp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483EFE5-8CD9-15B9-ECC7-0D3B4A91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" y="2452575"/>
            <a:ext cx="3795824" cy="3432546"/>
          </a:xfrm>
          <a:prstGeom prst="rect">
            <a:avLst/>
          </a:prstGeom>
        </p:spPr>
      </p:pic>
      <p:pic>
        <p:nvPicPr>
          <p:cNvPr id="5" name="Imagem 4" descr="Frigideira com comida dentro&#10;&#10;O conteúdo gerado por IA pode estar incorreto.">
            <a:extLst>
              <a:ext uri="{FF2B5EF4-FFF2-40B4-BE49-F238E27FC236}">
                <a16:creationId xmlns:a16="http://schemas.microsoft.com/office/drawing/2014/main" id="{CBA58C43-871E-47A8-2AE3-93ADB769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12" y="2449587"/>
            <a:ext cx="3792280" cy="3411944"/>
          </a:xfrm>
          <a:prstGeom prst="rect">
            <a:avLst/>
          </a:prstGeom>
        </p:spPr>
      </p:pic>
      <p:pic>
        <p:nvPicPr>
          <p:cNvPr id="6" name="Imagem 5" descr="Homem fazendo manobra com skate&#10;&#10;O conteúdo gerado por IA pode estar incorreto.">
            <a:extLst>
              <a:ext uri="{FF2B5EF4-FFF2-40B4-BE49-F238E27FC236}">
                <a16:creationId xmlns:a16="http://schemas.microsoft.com/office/drawing/2014/main" id="{DAAF9A55-6C33-E943-7B03-A8F339B8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16" y="2455132"/>
            <a:ext cx="3790439" cy="34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25">
            <a:extLst>
              <a:ext uri="{FF2B5EF4-FFF2-40B4-BE49-F238E27FC236}">
                <a16:creationId xmlns:a16="http://schemas.microsoft.com/office/drawing/2014/main" id="{1F835875-0EC2-4394-86C3-A0F382DE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177551" y="2231068"/>
            <a:ext cx="822159" cy="10401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7">
            <a:extLst>
              <a:ext uri="{FF2B5EF4-FFF2-40B4-BE49-F238E27FC236}">
                <a16:creationId xmlns:a16="http://schemas.microsoft.com/office/drawing/2014/main" id="{96F8010A-DC42-48BB-AFCE-8092CFAD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650602" y="2489408"/>
            <a:ext cx="365284" cy="551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29">
            <a:extLst>
              <a:ext uri="{FF2B5EF4-FFF2-40B4-BE49-F238E27FC236}">
                <a16:creationId xmlns:a16="http://schemas.microsoft.com/office/drawing/2014/main" id="{3F88F21A-67AF-4A6B-9277-69F1B5CD2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56" idx="2"/>
          </p:cNvCxnSpPr>
          <p:nvPr/>
        </p:nvCxnSpPr>
        <p:spPr>
          <a:xfrm>
            <a:off x="6851468" y="3525796"/>
            <a:ext cx="1027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31">
            <a:extLst>
              <a:ext uri="{FF2B5EF4-FFF2-40B4-BE49-F238E27FC236}">
                <a16:creationId xmlns:a16="http://schemas.microsoft.com/office/drawing/2014/main" id="{AB7EADA4-55FB-4A87-82CD-99517AEA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7" idx="6"/>
          </p:cNvCxnSpPr>
          <p:nvPr/>
        </p:nvCxnSpPr>
        <p:spPr>
          <a:xfrm flipH="1">
            <a:off x="4308258" y="3525796"/>
            <a:ext cx="11716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35">
            <a:extLst>
              <a:ext uri="{FF2B5EF4-FFF2-40B4-BE49-F238E27FC236}">
                <a16:creationId xmlns:a16="http://schemas.microsoft.com/office/drawing/2014/main" id="{22E8812D-E925-4F41-884C-53BFA3B5F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1114" y="3868963"/>
            <a:ext cx="537513" cy="5275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47">
            <a:extLst>
              <a:ext uri="{FF2B5EF4-FFF2-40B4-BE49-F238E27FC236}">
                <a16:creationId xmlns:a16="http://schemas.microsoft.com/office/drawing/2014/main" id="{2EDF9835-6CB9-447A-86CD-CADE85BB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12149" y="2524563"/>
            <a:ext cx="536185" cy="513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92">
            <a:extLst>
              <a:ext uri="{FF2B5EF4-FFF2-40B4-BE49-F238E27FC236}">
                <a16:creationId xmlns:a16="http://schemas.microsoft.com/office/drawing/2014/main" id="{4FFC6F64-F998-4A58-8A42-72A040FA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871976" y="3811224"/>
            <a:ext cx="432964" cy="443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15">
            <a:extLst>
              <a:ext uri="{FF2B5EF4-FFF2-40B4-BE49-F238E27FC236}">
                <a16:creationId xmlns:a16="http://schemas.microsoft.com/office/drawing/2014/main" id="{6627EB2A-BBCD-437F-91F4-B40F4910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173104" y="2639750"/>
            <a:ext cx="497016" cy="4784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17">
            <a:extLst>
              <a:ext uri="{FF2B5EF4-FFF2-40B4-BE49-F238E27FC236}">
                <a16:creationId xmlns:a16="http://schemas.microsoft.com/office/drawing/2014/main" id="{F7C310AA-41F4-421C-B220-1E4182E9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2787926" y="3805297"/>
            <a:ext cx="537496" cy="27847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2">
            <a:extLst>
              <a:ext uri="{FF2B5EF4-FFF2-40B4-BE49-F238E27FC236}">
                <a16:creationId xmlns:a16="http://schemas.microsoft.com/office/drawing/2014/main" id="{E561895E-6B7B-4832-87E7-D9EE8120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649605" y="3977476"/>
            <a:ext cx="478132" cy="2041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3119538" y="2931436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Jogos Online</a:t>
            </a:r>
          </a:p>
        </p:txBody>
      </p:sp>
      <p:sp>
        <p:nvSpPr>
          <p:cNvPr id="25" name="Oval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1860495" y="3880331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Redes Sociais</a:t>
            </a: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462147" y="2742531"/>
            <a:ext cx="1371600" cy="1371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Tecnologia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Oval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690360" y="1649499"/>
            <a:ext cx="1188720" cy="1188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b="1" baseline="0" dirty="0">
                <a:latin typeface="Century Gothic"/>
              </a:rPr>
              <a:t>Experiencia</a:t>
            </a:r>
            <a:r>
              <a:rPr lang="pt-BR" sz="1200" b="1" baseline="0" dirty="0">
                <a:latin typeface="Century Gothic"/>
              </a:rPr>
              <a:t> profissional</a:t>
            </a:r>
            <a:r>
              <a:rPr lang="pt-BR" sz="1200" dirty="0">
                <a:latin typeface="Century Gothic"/>
                <a:ea typeface="Century Gothic"/>
                <a:cs typeface="Century Gothic"/>
              </a:rPr>
              <a:t>​</a:t>
            </a:r>
            <a:endParaRPr lang="pt-B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Oval 158">
            <a:extLst>
              <a:ext uri="{FF2B5EF4-FFF2-40B4-BE49-F238E27FC236}">
                <a16:creationId xmlns:a16="http://schemas.microsoft.com/office/drawing/2014/main" id="{8EED5A81-D106-422F-8455-CF5F456EB3E0}"/>
              </a:ext>
            </a:extLst>
          </p:cNvPr>
          <p:cNvSpPr/>
          <p:nvPr/>
        </p:nvSpPr>
        <p:spPr>
          <a:xfrm>
            <a:off x="6690360" y="4287912"/>
            <a:ext cx="1188720" cy="1188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Edição de imagens </a:t>
            </a:r>
          </a:p>
        </p:txBody>
      </p:sp>
      <p:sp>
        <p:nvSpPr>
          <p:cNvPr id="32" name="Oval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7879080" y="2931436"/>
            <a:ext cx="1188720" cy="11887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>
                <a:solidFill>
                  <a:schemeClr val="bg1"/>
                </a:solidFill>
              </a:rPr>
              <a:t>Infraestrutura de redes</a:t>
            </a:r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D9658437-3585-499C-8389-EBC7189ABCC1}"/>
              </a:ext>
            </a:extLst>
          </p:cNvPr>
          <p:cNvSpPr/>
          <p:nvPr/>
        </p:nvSpPr>
        <p:spPr>
          <a:xfrm>
            <a:off x="8902336" y="4077467"/>
            <a:ext cx="1144773" cy="10916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Venda de Hardware</a:t>
            </a:r>
          </a:p>
        </p:txBody>
      </p:sp>
      <p:cxnSp>
        <p:nvCxnSpPr>
          <p:cNvPr id="35" name="Conector Reto 25">
            <a:extLst>
              <a:ext uri="{FF2B5EF4-FFF2-40B4-BE49-F238E27FC236}">
                <a16:creationId xmlns:a16="http://schemas.microsoft.com/office/drawing/2014/main" id="{1E0BD4A6-CBA7-6327-841A-3A7FE62D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673733" y="2098161"/>
            <a:ext cx="1008234" cy="100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149">
            <a:extLst>
              <a:ext uri="{FF2B5EF4-FFF2-40B4-BE49-F238E27FC236}">
                <a16:creationId xmlns:a16="http://schemas.microsoft.com/office/drawing/2014/main" id="{12D8B379-8975-D345-6896-F24FBFE97864}"/>
              </a:ext>
            </a:extLst>
          </p:cNvPr>
          <p:cNvSpPr/>
          <p:nvPr/>
        </p:nvSpPr>
        <p:spPr>
          <a:xfrm>
            <a:off x="4591792" y="1702662"/>
            <a:ext cx="1188720" cy="1188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tx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</a:rPr>
              <a:t>Tempo</a:t>
            </a:r>
            <a:r>
              <a:rPr lang="pt-BR" sz="1200" b="1" dirty="0">
                <a:solidFill>
                  <a:schemeClr val="tx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</a:rPr>
              <a:t>Livre</a:t>
            </a:r>
          </a:p>
        </p:txBody>
      </p:sp>
      <p:sp>
        <p:nvSpPr>
          <p:cNvPr id="37" name="Oval 155">
            <a:extLst>
              <a:ext uri="{FF2B5EF4-FFF2-40B4-BE49-F238E27FC236}">
                <a16:creationId xmlns:a16="http://schemas.microsoft.com/office/drawing/2014/main" id="{940CDF5B-A0E0-2E09-A2D3-52F5B2C9CBFD}"/>
              </a:ext>
            </a:extLst>
          </p:cNvPr>
          <p:cNvSpPr/>
          <p:nvPr/>
        </p:nvSpPr>
        <p:spPr>
          <a:xfrm>
            <a:off x="10191661" y="2895994"/>
            <a:ext cx="1188720" cy="11887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Centro de usinagem CNC</a:t>
            </a:r>
            <a:r>
              <a:rPr lang="pt-B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8" name="Oval 143">
            <a:extLst>
              <a:ext uri="{FF2B5EF4-FFF2-40B4-BE49-F238E27FC236}">
                <a16:creationId xmlns:a16="http://schemas.microsoft.com/office/drawing/2014/main" id="{95FF6892-522E-1F1E-549F-52977991CC6C}"/>
              </a:ext>
            </a:extLst>
          </p:cNvPr>
          <p:cNvSpPr/>
          <p:nvPr/>
        </p:nvSpPr>
        <p:spPr>
          <a:xfrm>
            <a:off x="1266843" y="2382912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Streaming</a:t>
            </a:r>
          </a:p>
        </p:txBody>
      </p:sp>
      <p:cxnSp>
        <p:nvCxnSpPr>
          <p:cNvPr id="39" name="Conector Reto 117">
            <a:extLst>
              <a:ext uri="{FF2B5EF4-FFF2-40B4-BE49-F238E27FC236}">
                <a16:creationId xmlns:a16="http://schemas.microsoft.com/office/drawing/2014/main" id="{D4428DD8-0E0E-3203-65D4-8FB70790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6980" y="3495179"/>
            <a:ext cx="171341" cy="4025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58">
            <a:extLst>
              <a:ext uri="{FF2B5EF4-FFF2-40B4-BE49-F238E27FC236}">
                <a16:creationId xmlns:a16="http://schemas.microsoft.com/office/drawing/2014/main" id="{F4F8F135-4615-BF73-D56B-6D5260073DC6}"/>
              </a:ext>
            </a:extLst>
          </p:cNvPr>
          <p:cNvSpPr/>
          <p:nvPr/>
        </p:nvSpPr>
        <p:spPr>
          <a:xfrm>
            <a:off x="4484103" y="4287911"/>
            <a:ext cx="1188720" cy="11887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b="1" dirty="0">
                <a:solidFill>
                  <a:schemeClr val="bg1"/>
                </a:solidFill>
              </a:rPr>
              <a:t>Edição de vídeos </a:t>
            </a:r>
          </a:p>
        </p:txBody>
      </p:sp>
      <p:cxnSp>
        <p:nvCxnSpPr>
          <p:cNvPr id="40" name="Conector Reto 35">
            <a:extLst>
              <a:ext uri="{FF2B5EF4-FFF2-40B4-BE49-F238E27FC236}">
                <a16:creationId xmlns:a16="http://schemas.microsoft.com/office/drawing/2014/main" id="{1A20F8DB-FC21-5152-1B59-009A898B5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478045" y="3966428"/>
            <a:ext cx="419416" cy="4921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0DEC708-C9D1-31A2-9BBB-8E80D362CEC7}"/>
              </a:ext>
            </a:extLst>
          </p:cNvPr>
          <p:cNvSpPr txBox="1"/>
          <p:nvPr/>
        </p:nvSpPr>
        <p:spPr>
          <a:xfrm>
            <a:off x="1036961" y="571386"/>
            <a:ext cx="3106479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/>
              <a:t>Nosso Mapa Mental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44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8C55FF2-C51F-502F-13DE-94194920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" y="0"/>
            <a:ext cx="1219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33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a diretoria de Í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f72e2bd-7a2b-4783-bdeb-39d57b07f76f}" enabled="0" method="" siteId="{cf72e2bd-7a2b-4783-bdeb-39d57b07f76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Words>159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Sala da diretoria de Íons</vt:lpstr>
      <vt:lpstr>Apresentação  </vt:lpstr>
      <vt:lpstr>Tecnologia</vt:lpstr>
      <vt:lpstr>Tecnologia em nosso dia a dia</vt:lpstr>
      <vt:lpstr>Experiência Profissional</vt:lpstr>
      <vt:lpstr>Nossas atividades profissionais</vt:lpstr>
      <vt:lpstr>Tempo Livre</vt:lpstr>
      <vt:lpstr>Hobbies</vt:lpstr>
      <vt:lpstr>Apresentação do PowerPoint</vt:lpstr>
      <vt:lpstr>Apresentação do PowerPoint</vt:lpstr>
      <vt:lpstr>Muito obrigado a todos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VICTOR RENAN DE JESUS</cp:lastModifiedBy>
  <cp:revision>281</cp:revision>
  <dcterms:created xsi:type="dcterms:W3CDTF">2025-08-19T01:28:25Z</dcterms:created>
  <dcterms:modified xsi:type="dcterms:W3CDTF">2025-08-30T01:25:52Z</dcterms:modified>
</cp:coreProperties>
</file>